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F0BA-9B90-4DD5-9AD1-D6FF567558BE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3686-32CE-4E1E-92B5-54BD7B93E1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F0BA-9B90-4DD5-9AD1-D6FF567558BE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3686-32CE-4E1E-92B5-54BD7B93E1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F0BA-9B90-4DD5-9AD1-D6FF567558BE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3686-32CE-4E1E-92B5-54BD7B93E1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F0BA-9B90-4DD5-9AD1-D6FF567558BE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3686-32CE-4E1E-92B5-54BD7B93E1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F0BA-9B90-4DD5-9AD1-D6FF567558BE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3686-32CE-4E1E-92B5-54BD7B93E1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F0BA-9B90-4DD5-9AD1-D6FF567558BE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3686-32CE-4E1E-92B5-54BD7B93E1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F0BA-9B90-4DD5-9AD1-D6FF567558BE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3686-32CE-4E1E-92B5-54BD7B93E1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F0BA-9B90-4DD5-9AD1-D6FF567558BE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3686-32CE-4E1E-92B5-54BD7B93E1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F0BA-9B90-4DD5-9AD1-D6FF567558BE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3686-32CE-4E1E-92B5-54BD7B93E1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F0BA-9B90-4DD5-9AD1-D6FF567558BE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3686-32CE-4E1E-92B5-54BD7B93E1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F0BA-9B90-4DD5-9AD1-D6FF567558BE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3686-32CE-4E1E-92B5-54BD7B93E1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0F0BA-9B90-4DD5-9AD1-D6FF567558BE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03686-32CE-4E1E-92B5-54BD7B93E14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ropriétaire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7105" y="0"/>
            <a:ext cx="7709790" cy="6858000"/>
          </a:xfrm>
          <a:prstGeom prst="rect">
            <a:avLst/>
          </a:prstGeom>
          <a:noFill/>
        </p:spPr>
      </p:pic>
      <p:pic>
        <p:nvPicPr>
          <p:cNvPr id="1027" name="Picture 3" descr="C:\Users\Propriétaire\Desktop\1200px-Smiley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340768"/>
            <a:ext cx="548680" cy="548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Propriétaire</dc:creator>
  <cp:lastModifiedBy>Propriétaire</cp:lastModifiedBy>
  <cp:revision>1</cp:revision>
  <dcterms:created xsi:type="dcterms:W3CDTF">2018-03-27T08:01:47Z</dcterms:created>
  <dcterms:modified xsi:type="dcterms:W3CDTF">2018-03-27T08:02:43Z</dcterms:modified>
</cp:coreProperties>
</file>